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01AA-AE9D-6592-5B0A-47C768AE9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11139F-A986-432C-0F84-E1D2CDD21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4BB0C-543A-1CF0-C354-14720EE7F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37AF-927F-4DCD-A54F-B23EFEAEAB5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F5667-BC1D-2FCF-7163-ACB3F5488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59041-B3A3-42F6-4064-E923CF4B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60A-CCB1-454F-92E1-11ACBFD6E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8060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98E0-F6F3-02A7-80DE-A1A6934A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B101C3-4E23-40B1-C7F2-69AC299BF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6BBA9-81F8-3BAA-F558-CB722514D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37AF-927F-4DCD-A54F-B23EFEAEAB5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A10EA-E4D0-B481-00B4-CC174F957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32367-5840-3B9C-16C3-DB14E3245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60A-CCB1-454F-92E1-11ACBFD6E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540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AB6CB-BD1D-EFA0-8C12-F603C1F490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310BE-62F7-3E36-5AA0-FBC7AFDE5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2CD89-D0BC-FC42-4789-34CB23921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37AF-927F-4DCD-A54F-B23EFEAEAB5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920F4-58C2-81C7-D27E-87FBDB739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015FC-EB3B-FBD1-8B0C-BE851628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60A-CCB1-454F-92E1-11ACBFD6E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99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E7BB2-79AD-3C96-17EF-73C3BE3C9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6B38B-AD03-B95B-5285-808A20C8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DC8E6-DDC9-1600-63EF-ECB508C48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37AF-927F-4DCD-A54F-B23EFEAEAB5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6D62C-E583-2892-BA8D-29F7D0140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F2A3D-C6C5-3D19-849B-97517920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60A-CCB1-454F-92E1-11ACBFD6E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664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165B-38F6-057D-0A18-9A1CB35A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355D5-BE21-0AB7-EEF6-F8C78046F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06B47-02F1-A196-4D12-1D1324C2A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37AF-927F-4DCD-A54F-B23EFEAEAB5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C5231-A039-CB58-125D-B41F5870B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C1A1D-635C-7E36-37C2-25D10063E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60A-CCB1-454F-92E1-11ACBFD6E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63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08F4-36B5-BEEB-5048-8BF2BE10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F14D1-0DE5-F233-386D-18F26DA31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356F8-6D58-7AA8-E392-1ABA83E73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36B2B-A2A9-D31F-0945-03E437986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37AF-927F-4DCD-A54F-B23EFEAEAB5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81BB4-5FBA-E8E9-5236-0EBC19FF0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74A72-2E9E-B75D-6B2B-5319D031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60A-CCB1-454F-92E1-11ACBFD6E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689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5896-FE94-3D6C-A4EC-5634A02F4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C7BF9-C954-5EB6-AEA5-9915462A8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BDDFD-EA0C-D332-65E8-C4F13D937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D8B215-F0C1-EE2E-6D95-D47CA31A8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B5586-8BD8-2F52-E89A-333B7BEBC1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F25D6E-3EAE-694C-B7E8-28AC3C6AA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37AF-927F-4DCD-A54F-B23EFEAEAB5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E30B6A-C9EF-87B2-EDF6-03AC05094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CAB4FB-1DA7-A251-3FAE-FE5D48E44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60A-CCB1-454F-92E1-11ACBFD6E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365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FDC6-35CB-FB0D-3D1D-1FC3860AB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BFDCDC-7513-761F-1261-2A9234D3B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37AF-927F-4DCD-A54F-B23EFEAEAB5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E36C4-A6E6-D369-45D4-C3A1B0BED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D6E8E-ED3C-342E-0D8A-9C665F9AC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60A-CCB1-454F-92E1-11ACBFD6E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347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D2D6A8-0126-3948-196A-8C89FCEB0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37AF-927F-4DCD-A54F-B23EFEAEAB5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D7A26-D1F9-1E23-C813-574D33A99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E6645-08DF-B13D-E5D7-3618676F1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60A-CCB1-454F-92E1-11ACBFD6E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986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2B32-556A-7FF1-A8BF-64456EB7E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C91AC-D867-88BC-BDD7-EDE0B7455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2FD81-14CE-7093-5065-F675B887B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C18C2-7BDB-5A6D-0FDF-7EE65A145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37AF-927F-4DCD-A54F-B23EFEAEAB5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C6804-6286-DC59-4DDA-89BCA9A9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7BD72-1244-FCE9-8365-4ECDA9A0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60A-CCB1-454F-92E1-11ACBFD6E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5139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9EC0-3BCD-EA2E-C941-224277CD1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0455B7-310D-5736-E9F6-79D8578A8E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7AEF8-8756-7E06-D432-FC6B01AF9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86FE9-ED52-5F66-A891-29E10D4D9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37AF-927F-4DCD-A54F-B23EFEAEAB5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BAB23-1E88-BBE7-96BD-DF67C8EEB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CA266-B9EC-2406-C041-902C85D51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E60A-CCB1-454F-92E1-11ACBFD6E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626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9DA6C5-FFC9-79DA-1A39-DAE408378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1AE09-CE10-293D-C16C-9CB9ED416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6B195-B065-EA8C-856E-17CCE56925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537AF-927F-4DCD-A54F-B23EFEAEAB5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4CB9D-4E77-0EC9-FC3A-9A7BB9828C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7E95C-1867-7898-4151-8EB17257A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4E60A-CCB1-454F-92E1-11ACBFD6E3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52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7FC7B2-5FBA-8FC9-C0DD-611F9A377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8678"/>
            <a:ext cx="12192000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9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6B32-54DF-2429-A92D-038FF8CE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DF83CD-93DD-1EDA-B12F-22587E3D7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02363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3B03-1F97-A31E-716F-1213D987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E66A81-96E0-41A1-562F-860F37B0D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41179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65B3F0-59ED-6936-1E9B-0125D51DA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7224"/>
            <a:ext cx="12192000" cy="2712198"/>
          </a:xfrm>
        </p:spPr>
      </p:pic>
    </p:spTree>
    <p:extLst>
      <p:ext uri="{BB962C8B-B14F-4D97-AF65-F5344CB8AC3E}">
        <p14:creationId xmlns:p14="http://schemas.microsoft.com/office/powerpoint/2010/main" val="3323121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A094-B0A2-06B9-1891-F326B401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F13C2B-51D9-1EB7-22C6-E8DCA4A27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34750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9D79-1512-CC63-5F4A-EA18ABE8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810294-9694-E252-0D90-FCB6034BC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5064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7A057-9BB3-65BC-37DB-5A1AAD1AB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D93BB8-962D-F711-3DF8-6C7E4DDEB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852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33A54-506A-3383-8826-8F7A3A39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2839EF-88B8-4777-A26C-73A478956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14173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73333-836A-6B6C-3821-CBFE099EF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801417-3F8A-BABB-1FA2-0474A5619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34745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F7EC-1575-607A-CC31-D3CD4142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2D1B7C-5DA5-17DD-1C83-0590FCDD6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77819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AFC9-1FD5-30B9-73F3-1050A8386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C6E3B6-D451-C455-1839-90E75E60D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75421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36885-3628-5938-EF0B-E71B76E7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DBBE63-F84C-353C-6462-A4550134F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77157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2025-02-12T07:08:11Z</dcterms:created>
  <dcterms:modified xsi:type="dcterms:W3CDTF">2025-02-12T07:08:29Z</dcterms:modified>
</cp:coreProperties>
</file>